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7" r:id="rId2"/>
    <p:sldId id="258" r:id="rId3"/>
    <p:sldId id="257" r:id="rId4"/>
    <p:sldId id="256" r:id="rId5"/>
    <p:sldId id="259" r:id="rId6"/>
    <p:sldId id="262" r:id="rId7"/>
    <p:sldId id="264" r:id="rId8"/>
    <p:sldId id="260" r:id="rId9"/>
    <p:sldId id="266" r:id="rId10"/>
    <p:sldId id="265" r:id="rId11"/>
    <p:sldId id="26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36C04D-F1D6-428A-973E-77E11F82C1DF}" v="17" dt="2021-11-05T20:34:39.0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0" d="100"/>
          <a:sy n="80" d="100"/>
        </p:scale>
        <p:origin x="10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BB3F3-72C4-43D5-B9FA-35591C3762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E6C42E-C5EB-4353-BF7B-20A8FE0C0A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AB9F7A-29BE-4B67-9192-97B929188B62}"/>
              </a:ext>
            </a:extLst>
          </p:cNvPr>
          <p:cNvSpPr>
            <a:spLocks noGrp="1"/>
          </p:cNvSpPr>
          <p:nvPr>
            <p:ph type="dt" sz="half" idx="10"/>
          </p:nvPr>
        </p:nvSpPr>
        <p:spPr/>
        <p:txBody>
          <a:bodyPr/>
          <a:lstStyle/>
          <a:p>
            <a:fld id="{5B4206A7-A5BA-475E-BF9F-CC800F8801E0}" type="datetimeFigureOut">
              <a:rPr lang="en-US" smtClean="0"/>
              <a:t>11/5/2021</a:t>
            </a:fld>
            <a:endParaRPr lang="en-US"/>
          </a:p>
        </p:txBody>
      </p:sp>
      <p:sp>
        <p:nvSpPr>
          <p:cNvPr id="5" name="Footer Placeholder 4">
            <a:extLst>
              <a:ext uri="{FF2B5EF4-FFF2-40B4-BE49-F238E27FC236}">
                <a16:creationId xmlns:a16="http://schemas.microsoft.com/office/drawing/2014/main" id="{D8C1D84F-6CEC-49F1-A18C-104DF71E14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209B8A-F5B6-4828-8702-0A31CF2389B9}"/>
              </a:ext>
            </a:extLst>
          </p:cNvPr>
          <p:cNvSpPr>
            <a:spLocks noGrp="1"/>
          </p:cNvSpPr>
          <p:nvPr>
            <p:ph type="sldNum" sz="quarter" idx="12"/>
          </p:nvPr>
        </p:nvSpPr>
        <p:spPr/>
        <p:txBody>
          <a:bodyPr/>
          <a:lstStyle/>
          <a:p>
            <a:fld id="{61B47763-5F96-48DE-844E-1AAE08DE84F5}" type="slidenum">
              <a:rPr lang="en-US" smtClean="0"/>
              <a:t>‹#›</a:t>
            </a:fld>
            <a:endParaRPr lang="en-US"/>
          </a:p>
        </p:txBody>
      </p:sp>
    </p:spTree>
    <p:extLst>
      <p:ext uri="{BB962C8B-B14F-4D97-AF65-F5344CB8AC3E}">
        <p14:creationId xmlns:p14="http://schemas.microsoft.com/office/powerpoint/2010/main" val="1715402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71426-4209-48BA-B901-BB30EEB48A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599684-F749-4623-8E64-662D8C40CC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20D443-7357-4116-BA62-8399A8A557B2}"/>
              </a:ext>
            </a:extLst>
          </p:cNvPr>
          <p:cNvSpPr>
            <a:spLocks noGrp="1"/>
          </p:cNvSpPr>
          <p:nvPr>
            <p:ph type="dt" sz="half" idx="10"/>
          </p:nvPr>
        </p:nvSpPr>
        <p:spPr/>
        <p:txBody>
          <a:bodyPr/>
          <a:lstStyle/>
          <a:p>
            <a:fld id="{5B4206A7-A5BA-475E-BF9F-CC800F8801E0}" type="datetimeFigureOut">
              <a:rPr lang="en-US" smtClean="0"/>
              <a:t>11/5/2021</a:t>
            </a:fld>
            <a:endParaRPr lang="en-US"/>
          </a:p>
        </p:txBody>
      </p:sp>
      <p:sp>
        <p:nvSpPr>
          <p:cNvPr id="5" name="Footer Placeholder 4">
            <a:extLst>
              <a:ext uri="{FF2B5EF4-FFF2-40B4-BE49-F238E27FC236}">
                <a16:creationId xmlns:a16="http://schemas.microsoft.com/office/drawing/2014/main" id="{F282D832-10C2-4F71-8B2D-DFD81ED699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65EB38-CC1F-47BB-A7D6-A017515F2479}"/>
              </a:ext>
            </a:extLst>
          </p:cNvPr>
          <p:cNvSpPr>
            <a:spLocks noGrp="1"/>
          </p:cNvSpPr>
          <p:nvPr>
            <p:ph type="sldNum" sz="quarter" idx="12"/>
          </p:nvPr>
        </p:nvSpPr>
        <p:spPr/>
        <p:txBody>
          <a:bodyPr/>
          <a:lstStyle/>
          <a:p>
            <a:fld id="{61B47763-5F96-48DE-844E-1AAE08DE84F5}" type="slidenum">
              <a:rPr lang="en-US" smtClean="0"/>
              <a:t>‹#›</a:t>
            </a:fld>
            <a:endParaRPr lang="en-US"/>
          </a:p>
        </p:txBody>
      </p:sp>
    </p:spTree>
    <p:extLst>
      <p:ext uri="{BB962C8B-B14F-4D97-AF65-F5344CB8AC3E}">
        <p14:creationId xmlns:p14="http://schemas.microsoft.com/office/powerpoint/2010/main" val="3104744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6F7F34-78B9-47C4-ABA6-09395D1ACE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2D380C-3EEA-4FC6-A6AE-D760F0EEC7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566C8-C630-40CB-9033-BE6AE57F874C}"/>
              </a:ext>
            </a:extLst>
          </p:cNvPr>
          <p:cNvSpPr>
            <a:spLocks noGrp="1"/>
          </p:cNvSpPr>
          <p:nvPr>
            <p:ph type="dt" sz="half" idx="10"/>
          </p:nvPr>
        </p:nvSpPr>
        <p:spPr/>
        <p:txBody>
          <a:bodyPr/>
          <a:lstStyle/>
          <a:p>
            <a:fld id="{5B4206A7-A5BA-475E-BF9F-CC800F8801E0}" type="datetimeFigureOut">
              <a:rPr lang="en-US" smtClean="0"/>
              <a:t>11/5/2021</a:t>
            </a:fld>
            <a:endParaRPr lang="en-US"/>
          </a:p>
        </p:txBody>
      </p:sp>
      <p:sp>
        <p:nvSpPr>
          <p:cNvPr id="5" name="Footer Placeholder 4">
            <a:extLst>
              <a:ext uri="{FF2B5EF4-FFF2-40B4-BE49-F238E27FC236}">
                <a16:creationId xmlns:a16="http://schemas.microsoft.com/office/drawing/2014/main" id="{6FD20857-C9BB-41B7-9903-6225A82812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E61F44-960A-4D90-9276-E2B7F72D54EC}"/>
              </a:ext>
            </a:extLst>
          </p:cNvPr>
          <p:cNvSpPr>
            <a:spLocks noGrp="1"/>
          </p:cNvSpPr>
          <p:nvPr>
            <p:ph type="sldNum" sz="quarter" idx="12"/>
          </p:nvPr>
        </p:nvSpPr>
        <p:spPr/>
        <p:txBody>
          <a:bodyPr/>
          <a:lstStyle/>
          <a:p>
            <a:fld id="{61B47763-5F96-48DE-844E-1AAE08DE84F5}" type="slidenum">
              <a:rPr lang="en-US" smtClean="0"/>
              <a:t>‹#›</a:t>
            </a:fld>
            <a:endParaRPr lang="en-US"/>
          </a:p>
        </p:txBody>
      </p:sp>
    </p:spTree>
    <p:extLst>
      <p:ext uri="{BB962C8B-B14F-4D97-AF65-F5344CB8AC3E}">
        <p14:creationId xmlns:p14="http://schemas.microsoft.com/office/powerpoint/2010/main" val="156482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F93ED-1920-4548-952C-1156C3189E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C72D3-247E-4B4F-B47C-37FCCF02E5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D08DA7-9A69-4C5B-85D1-4CCA6F3491E5}"/>
              </a:ext>
            </a:extLst>
          </p:cNvPr>
          <p:cNvSpPr>
            <a:spLocks noGrp="1"/>
          </p:cNvSpPr>
          <p:nvPr>
            <p:ph type="dt" sz="half" idx="10"/>
          </p:nvPr>
        </p:nvSpPr>
        <p:spPr/>
        <p:txBody>
          <a:bodyPr/>
          <a:lstStyle/>
          <a:p>
            <a:fld id="{5B4206A7-A5BA-475E-BF9F-CC800F8801E0}" type="datetimeFigureOut">
              <a:rPr lang="en-US" smtClean="0"/>
              <a:t>11/5/2021</a:t>
            </a:fld>
            <a:endParaRPr lang="en-US"/>
          </a:p>
        </p:txBody>
      </p:sp>
      <p:sp>
        <p:nvSpPr>
          <p:cNvPr id="5" name="Footer Placeholder 4">
            <a:extLst>
              <a:ext uri="{FF2B5EF4-FFF2-40B4-BE49-F238E27FC236}">
                <a16:creationId xmlns:a16="http://schemas.microsoft.com/office/drawing/2014/main" id="{3E6E71C5-A8AC-4C9A-A477-F5F3A3D218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73AEEE-DACC-4BC0-BD6F-908D3108CDBF}"/>
              </a:ext>
            </a:extLst>
          </p:cNvPr>
          <p:cNvSpPr>
            <a:spLocks noGrp="1"/>
          </p:cNvSpPr>
          <p:nvPr>
            <p:ph type="sldNum" sz="quarter" idx="12"/>
          </p:nvPr>
        </p:nvSpPr>
        <p:spPr/>
        <p:txBody>
          <a:bodyPr/>
          <a:lstStyle/>
          <a:p>
            <a:fld id="{61B47763-5F96-48DE-844E-1AAE08DE84F5}" type="slidenum">
              <a:rPr lang="en-US" smtClean="0"/>
              <a:t>‹#›</a:t>
            </a:fld>
            <a:endParaRPr lang="en-US"/>
          </a:p>
        </p:txBody>
      </p:sp>
    </p:spTree>
    <p:extLst>
      <p:ext uri="{BB962C8B-B14F-4D97-AF65-F5344CB8AC3E}">
        <p14:creationId xmlns:p14="http://schemas.microsoft.com/office/powerpoint/2010/main" val="842908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1ACE8-6B74-4E18-8E95-36DFE7586C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146ACA-EDB7-483E-8B04-48C9D2FABD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BBC650-A882-460C-8374-DEF2FA2A73D3}"/>
              </a:ext>
            </a:extLst>
          </p:cNvPr>
          <p:cNvSpPr>
            <a:spLocks noGrp="1"/>
          </p:cNvSpPr>
          <p:nvPr>
            <p:ph type="dt" sz="half" idx="10"/>
          </p:nvPr>
        </p:nvSpPr>
        <p:spPr/>
        <p:txBody>
          <a:bodyPr/>
          <a:lstStyle/>
          <a:p>
            <a:fld id="{5B4206A7-A5BA-475E-BF9F-CC800F8801E0}" type="datetimeFigureOut">
              <a:rPr lang="en-US" smtClean="0"/>
              <a:t>11/5/2021</a:t>
            </a:fld>
            <a:endParaRPr lang="en-US"/>
          </a:p>
        </p:txBody>
      </p:sp>
      <p:sp>
        <p:nvSpPr>
          <p:cNvPr id="5" name="Footer Placeholder 4">
            <a:extLst>
              <a:ext uri="{FF2B5EF4-FFF2-40B4-BE49-F238E27FC236}">
                <a16:creationId xmlns:a16="http://schemas.microsoft.com/office/drawing/2014/main" id="{92D2D8E5-AD6E-495F-87F3-E6AE92D0A7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D3D45-E321-4CA2-A430-955B450DCD56}"/>
              </a:ext>
            </a:extLst>
          </p:cNvPr>
          <p:cNvSpPr>
            <a:spLocks noGrp="1"/>
          </p:cNvSpPr>
          <p:nvPr>
            <p:ph type="sldNum" sz="quarter" idx="12"/>
          </p:nvPr>
        </p:nvSpPr>
        <p:spPr/>
        <p:txBody>
          <a:bodyPr/>
          <a:lstStyle/>
          <a:p>
            <a:fld id="{61B47763-5F96-48DE-844E-1AAE08DE84F5}" type="slidenum">
              <a:rPr lang="en-US" smtClean="0"/>
              <a:t>‹#›</a:t>
            </a:fld>
            <a:endParaRPr lang="en-US"/>
          </a:p>
        </p:txBody>
      </p:sp>
    </p:spTree>
    <p:extLst>
      <p:ext uri="{BB962C8B-B14F-4D97-AF65-F5344CB8AC3E}">
        <p14:creationId xmlns:p14="http://schemas.microsoft.com/office/powerpoint/2010/main" val="56046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10488-9992-4BED-8891-196E2E9C1F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09587A-2DF9-480C-A767-CCC60F8577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7A88E9-4621-41D4-A8C8-7ADAE26C78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B5CDBF-3E92-4772-9E3E-C29952677FAF}"/>
              </a:ext>
            </a:extLst>
          </p:cNvPr>
          <p:cNvSpPr>
            <a:spLocks noGrp="1"/>
          </p:cNvSpPr>
          <p:nvPr>
            <p:ph type="dt" sz="half" idx="10"/>
          </p:nvPr>
        </p:nvSpPr>
        <p:spPr/>
        <p:txBody>
          <a:bodyPr/>
          <a:lstStyle/>
          <a:p>
            <a:fld id="{5B4206A7-A5BA-475E-BF9F-CC800F8801E0}" type="datetimeFigureOut">
              <a:rPr lang="en-US" smtClean="0"/>
              <a:t>11/5/2021</a:t>
            </a:fld>
            <a:endParaRPr lang="en-US"/>
          </a:p>
        </p:txBody>
      </p:sp>
      <p:sp>
        <p:nvSpPr>
          <p:cNvPr id="6" name="Footer Placeholder 5">
            <a:extLst>
              <a:ext uri="{FF2B5EF4-FFF2-40B4-BE49-F238E27FC236}">
                <a16:creationId xmlns:a16="http://schemas.microsoft.com/office/drawing/2014/main" id="{6191AA44-7DB5-4C5E-8BE0-5F0E1AE7B0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FB416A-CC3D-443C-BFDE-0A4F699E0A50}"/>
              </a:ext>
            </a:extLst>
          </p:cNvPr>
          <p:cNvSpPr>
            <a:spLocks noGrp="1"/>
          </p:cNvSpPr>
          <p:nvPr>
            <p:ph type="sldNum" sz="quarter" idx="12"/>
          </p:nvPr>
        </p:nvSpPr>
        <p:spPr/>
        <p:txBody>
          <a:bodyPr/>
          <a:lstStyle/>
          <a:p>
            <a:fld id="{61B47763-5F96-48DE-844E-1AAE08DE84F5}" type="slidenum">
              <a:rPr lang="en-US" smtClean="0"/>
              <a:t>‹#›</a:t>
            </a:fld>
            <a:endParaRPr lang="en-US"/>
          </a:p>
        </p:txBody>
      </p:sp>
    </p:spTree>
    <p:extLst>
      <p:ext uri="{BB962C8B-B14F-4D97-AF65-F5344CB8AC3E}">
        <p14:creationId xmlns:p14="http://schemas.microsoft.com/office/powerpoint/2010/main" val="4226221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F4251-A1AC-4FF0-A6A6-398A038133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0653B6-A4B2-4188-884D-C4659C1920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D6207A-6C70-47E8-8181-F9F098A2E3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58C61C-9BA0-4918-B7BA-2A1238D77E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D5CB9E-DCD1-4891-9064-9C9A21CA2C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4DF92C-1955-4263-8EE1-B3F7261A8F4E}"/>
              </a:ext>
            </a:extLst>
          </p:cNvPr>
          <p:cNvSpPr>
            <a:spLocks noGrp="1"/>
          </p:cNvSpPr>
          <p:nvPr>
            <p:ph type="dt" sz="half" idx="10"/>
          </p:nvPr>
        </p:nvSpPr>
        <p:spPr/>
        <p:txBody>
          <a:bodyPr/>
          <a:lstStyle/>
          <a:p>
            <a:fld id="{5B4206A7-A5BA-475E-BF9F-CC800F8801E0}" type="datetimeFigureOut">
              <a:rPr lang="en-US" smtClean="0"/>
              <a:t>11/5/2021</a:t>
            </a:fld>
            <a:endParaRPr lang="en-US"/>
          </a:p>
        </p:txBody>
      </p:sp>
      <p:sp>
        <p:nvSpPr>
          <p:cNvPr id="8" name="Footer Placeholder 7">
            <a:extLst>
              <a:ext uri="{FF2B5EF4-FFF2-40B4-BE49-F238E27FC236}">
                <a16:creationId xmlns:a16="http://schemas.microsoft.com/office/drawing/2014/main" id="{848C9B60-1036-4D9B-88BB-CB6B510D81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64BFB3-CE71-4CEE-8738-74012C26AF5C}"/>
              </a:ext>
            </a:extLst>
          </p:cNvPr>
          <p:cNvSpPr>
            <a:spLocks noGrp="1"/>
          </p:cNvSpPr>
          <p:nvPr>
            <p:ph type="sldNum" sz="quarter" idx="12"/>
          </p:nvPr>
        </p:nvSpPr>
        <p:spPr/>
        <p:txBody>
          <a:bodyPr/>
          <a:lstStyle/>
          <a:p>
            <a:fld id="{61B47763-5F96-48DE-844E-1AAE08DE84F5}" type="slidenum">
              <a:rPr lang="en-US" smtClean="0"/>
              <a:t>‹#›</a:t>
            </a:fld>
            <a:endParaRPr lang="en-US"/>
          </a:p>
        </p:txBody>
      </p:sp>
    </p:spTree>
    <p:extLst>
      <p:ext uri="{BB962C8B-B14F-4D97-AF65-F5344CB8AC3E}">
        <p14:creationId xmlns:p14="http://schemas.microsoft.com/office/powerpoint/2010/main" val="1838840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63B87-E48F-4069-A3CD-04D7BF6CCD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8CC887-7988-4B4B-8FFA-857CC565D04B}"/>
              </a:ext>
            </a:extLst>
          </p:cNvPr>
          <p:cNvSpPr>
            <a:spLocks noGrp="1"/>
          </p:cNvSpPr>
          <p:nvPr>
            <p:ph type="dt" sz="half" idx="10"/>
          </p:nvPr>
        </p:nvSpPr>
        <p:spPr/>
        <p:txBody>
          <a:bodyPr/>
          <a:lstStyle/>
          <a:p>
            <a:fld id="{5B4206A7-A5BA-475E-BF9F-CC800F8801E0}" type="datetimeFigureOut">
              <a:rPr lang="en-US" smtClean="0"/>
              <a:t>11/5/2021</a:t>
            </a:fld>
            <a:endParaRPr lang="en-US"/>
          </a:p>
        </p:txBody>
      </p:sp>
      <p:sp>
        <p:nvSpPr>
          <p:cNvPr id="4" name="Footer Placeholder 3">
            <a:extLst>
              <a:ext uri="{FF2B5EF4-FFF2-40B4-BE49-F238E27FC236}">
                <a16:creationId xmlns:a16="http://schemas.microsoft.com/office/drawing/2014/main" id="{6397BBB2-5FBB-4458-AB76-BDC28515CF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209964-0E59-430E-AE40-F5D0EDD8E522}"/>
              </a:ext>
            </a:extLst>
          </p:cNvPr>
          <p:cNvSpPr>
            <a:spLocks noGrp="1"/>
          </p:cNvSpPr>
          <p:nvPr>
            <p:ph type="sldNum" sz="quarter" idx="12"/>
          </p:nvPr>
        </p:nvSpPr>
        <p:spPr/>
        <p:txBody>
          <a:bodyPr/>
          <a:lstStyle/>
          <a:p>
            <a:fld id="{61B47763-5F96-48DE-844E-1AAE08DE84F5}" type="slidenum">
              <a:rPr lang="en-US" smtClean="0"/>
              <a:t>‹#›</a:t>
            </a:fld>
            <a:endParaRPr lang="en-US"/>
          </a:p>
        </p:txBody>
      </p:sp>
    </p:spTree>
    <p:extLst>
      <p:ext uri="{BB962C8B-B14F-4D97-AF65-F5344CB8AC3E}">
        <p14:creationId xmlns:p14="http://schemas.microsoft.com/office/powerpoint/2010/main" val="1704153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EFB312-0CFF-4B5D-AE41-A20045A67C49}"/>
              </a:ext>
            </a:extLst>
          </p:cNvPr>
          <p:cNvSpPr>
            <a:spLocks noGrp="1"/>
          </p:cNvSpPr>
          <p:nvPr>
            <p:ph type="dt" sz="half" idx="10"/>
          </p:nvPr>
        </p:nvSpPr>
        <p:spPr/>
        <p:txBody>
          <a:bodyPr/>
          <a:lstStyle/>
          <a:p>
            <a:fld id="{5B4206A7-A5BA-475E-BF9F-CC800F8801E0}" type="datetimeFigureOut">
              <a:rPr lang="en-US" smtClean="0"/>
              <a:t>11/5/2021</a:t>
            </a:fld>
            <a:endParaRPr lang="en-US"/>
          </a:p>
        </p:txBody>
      </p:sp>
      <p:sp>
        <p:nvSpPr>
          <p:cNvPr id="3" name="Footer Placeholder 2">
            <a:extLst>
              <a:ext uri="{FF2B5EF4-FFF2-40B4-BE49-F238E27FC236}">
                <a16:creationId xmlns:a16="http://schemas.microsoft.com/office/drawing/2014/main" id="{51D79F3E-95C2-4727-80FD-28A79558D1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B2BEE6-D7FB-4692-9E8F-8CCADC294890}"/>
              </a:ext>
            </a:extLst>
          </p:cNvPr>
          <p:cNvSpPr>
            <a:spLocks noGrp="1"/>
          </p:cNvSpPr>
          <p:nvPr>
            <p:ph type="sldNum" sz="quarter" idx="12"/>
          </p:nvPr>
        </p:nvSpPr>
        <p:spPr/>
        <p:txBody>
          <a:bodyPr/>
          <a:lstStyle/>
          <a:p>
            <a:fld id="{61B47763-5F96-48DE-844E-1AAE08DE84F5}" type="slidenum">
              <a:rPr lang="en-US" smtClean="0"/>
              <a:t>‹#›</a:t>
            </a:fld>
            <a:endParaRPr lang="en-US"/>
          </a:p>
        </p:txBody>
      </p:sp>
    </p:spTree>
    <p:extLst>
      <p:ext uri="{BB962C8B-B14F-4D97-AF65-F5344CB8AC3E}">
        <p14:creationId xmlns:p14="http://schemas.microsoft.com/office/powerpoint/2010/main" val="210309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ACB3A-1230-4B65-B6D4-0E24789F71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5ECB8D-0A5F-4F87-A8EB-E921EF5041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AF3A3F-0ED0-47DA-B279-F3B9B19C92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A448A5-8D49-48CB-BF62-0F049CC6C222}"/>
              </a:ext>
            </a:extLst>
          </p:cNvPr>
          <p:cNvSpPr>
            <a:spLocks noGrp="1"/>
          </p:cNvSpPr>
          <p:nvPr>
            <p:ph type="dt" sz="half" idx="10"/>
          </p:nvPr>
        </p:nvSpPr>
        <p:spPr/>
        <p:txBody>
          <a:bodyPr/>
          <a:lstStyle/>
          <a:p>
            <a:fld id="{5B4206A7-A5BA-475E-BF9F-CC800F8801E0}" type="datetimeFigureOut">
              <a:rPr lang="en-US" smtClean="0"/>
              <a:t>11/5/2021</a:t>
            </a:fld>
            <a:endParaRPr lang="en-US"/>
          </a:p>
        </p:txBody>
      </p:sp>
      <p:sp>
        <p:nvSpPr>
          <p:cNvPr id="6" name="Footer Placeholder 5">
            <a:extLst>
              <a:ext uri="{FF2B5EF4-FFF2-40B4-BE49-F238E27FC236}">
                <a16:creationId xmlns:a16="http://schemas.microsoft.com/office/drawing/2014/main" id="{7673F5B3-D806-4991-A153-832A21014D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25B20D-DF14-40A4-8D54-FD08D0C22D21}"/>
              </a:ext>
            </a:extLst>
          </p:cNvPr>
          <p:cNvSpPr>
            <a:spLocks noGrp="1"/>
          </p:cNvSpPr>
          <p:nvPr>
            <p:ph type="sldNum" sz="quarter" idx="12"/>
          </p:nvPr>
        </p:nvSpPr>
        <p:spPr/>
        <p:txBody>
          <a:bodyPr/>
          <a:lstStyle/>
          <a:p>
            <a:fld id="{61B47763-5F96-48DE-844E-1AAE08DE84F5}" type="slidenum">
              <a:rPr lang="en-US" smtClean="0"/>
              <a:t>‹#›</a:t>
            </a:fld>
            <a:endParaRPr lang="en-US"/>
          </a:p>
        </p:txBody>
      </p:sp>
    </p:spTree>
    <p:extLst>
      <p:ext uri="{BB962C8B-B14F-4D97-AF65-F5344CB8AC3E}">
        <p14:creationId xmlns:p14="http://schemas.microsoft.com/office/powerpoint/2010/main" val="1318234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9EB1C-3B4D-48DD-81F1-F820B26044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FDF358-332B-4F5B-A3D3-B42D3C8FDE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851465-5ED8-4233-A6D8-797B81436E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A4E5F5-5B48-42B3-81BB-82CCA7C5FF65}"/>
              </a:ext>
            </a:extLst>
          </p:cNvPr>
          <p:cNvSpPr>
            <a:spLocks noGrp="1"/>
          </p:cNvSpPr>
          <p:nvPr>
            <p:ph type="dt" sz="half" idx="10"/>
          </p:nvPr>
        </p:nvSpPr>
        <p:spPr/>
        <p:txBody>
          <a:bodyPr/>
          <a:lstStyle/>
          <a:p>
            <a:fld id="{5B4206A7-A5BA-475E-BF9F-CC800F8801E0}" type="datetimeFigureOut">
              <a:rPr lang="en-US" smtClean="0"/>
              <a:t>11/5/2021</a:t>
            </a:fld>
            <a:endParaRPr lang="en-US"/>
          </a:p>
        </p:txBody>
      </p:sp>
      <p:sp>
        <p:nvSpPr>
          <p:cNvPr id="6" name="Footer Placeholder 5">
            <a:extLst>
              <a:ext uri="{FF2B5EF4-FFF2-40B4-BE49-F238E27FC236}">
                <a16:creationId xmlns:a16="http://schemas.microsoft.com/office/drawing/2014/main" id="{AEBE7E3E-1C97-4333-99A2-BAD41D49F9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584935-6047-4B36-95AE-B22E397BC0ED}"/>
              </a:ext>
            </a:extLst>
          </p:cNvPr>
          <p:cNvSpPr>
            <a:spLocks noGrp="1"/>
          </p:cNvSpPr>
          <p:nvPr>
            <p:ph type="sldNum" sz="quarter" idx="12"/>
          </p:nvPr>
        </p:nvSpPr>
        <p:spPr/>
        <p:txBody>
          <a:bodyPr/>
          <a:lstStyle/>
          <a:p>
            <a:fld id="{61B47763-5F96-48DE-844E-1AAE08DE84F5}" type="slidenum">
              <a:rPr lang="en-US" smtClean="0"/>
              <a:t>‹#›</a:t>
            </a:fld>
            <a:endParaRPr lang="en-US"/>
          </a:p>
        </p:txBody>
      </p:sp>
    </p:spTree>
    <p:extLst>
      <p:ext uri="{BB962C8B-B14F-4D97-AF65-F5344CB8AC3E}">
        <p14:creationId xmlns:p14="http://schemas.microsoft.com/office/powerpoint/2010/main" val="2179736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AEB8CB-C341-4593-A69D-B696A4C1A9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113A45-1A41-40AC-836F-D4DF7D787C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62C5C7-CF6C-4F23-83BE-CF89FA69F9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4206A7-A5BA-475E-BF9F-CC800F8801E0}" type="datetimeFigureOut">
              <a:rPr lang="en-US" smtClean="0"/>
              <a:t>11/5/2021</a:t>
            </a:fld>
            <a:endParaRPr lang="en-US"/>
          </a:p>
        </p:txBody>
      </p:sp>
      <p:sp>
        <p:nvSpPr>
          <p:cNvPr id="5" name="Footer Placeholder 4">
            <a:extLst>
              <a:ext uri="{FF2B5EF4-FFF2-40B4-BE49-F238E27FC236}">
                <a16:creationId xmlns:a16="http://schemas.microsoft.com/office/drawing/2014/main" id="{5E18E242-211F-4901-950F-254D7DDAC0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BE3940-36A1-4369-8131-6800BF07EE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B47763-5F96-48DE-844E-1AAE08DE84F5}" type="slidenum">
              <a:rPr lang="en-US" smtClean="0"/>
              <a:t>‹#›</a:t>
            </a:fld>
            <a:endParaRPr lang="en-US"/>
          </a:p>
        </p:txBody>
      </p:sp>
    </p:spTree>
    <p:extLst>
      <p:ext uri="{BB962C8B-B14F-4D97-AF65-F5344CB8AC3E}">
        <p14:creationId xmlns:p14="http://schemas.microsoft.com/office/powerpoint/2010/main" val="3506786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cpc.org/gallery/Dog_Park_Site_Selection_Critera_From_PMAC_October-2018.docx"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2">
            <a:extLst>
              <a:ext uri="{FF2B5EF4-FFF2-40B4-BE49-F238E27FC236}">
                <a16:creationId xmlns:a16="http://schemas.microsoft.com/office/drawing/2014/main" id="{DDE421AC-46E2-4941-AC92-A2EA3FA1DE63}"/>
              </a:ext>
            </a:extLst>
          </p:cNvPr>
          <p:cNvSpPr/>
          <p:nvPr/>
        </p:nvSpPr>
        <p:spPr>
          <a:xfrm>
            <a:off x="96982" y="2583873"/>
            <a:ext cx="11998036" cy="1309254"/>
          </a:xfrm>
          <a:prstGeom prst="wedgeRoundRectCallout">
            <a:avLst>
              <a:gd name="adj1" fmla="val -28926"/>
              <a:gd name="adj2" fmla="val 737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Photos &amp; screen prints // dog park files</a:t>
            </a:r>
          </a:p>
        </p:txBody>
      </p:sp>
    </p:spTree>
    <p:extLst>
      <p:ext uri="{BB962C8B-B14F-4D97-AF65-F5344CB8AC3E}">
        <p14:creationId xmlns:p14="http://schemas.microsoft.com/office/powerpoint/2010/main" val="1084639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440F22-041E-4EA9-8996-B9D9CD517CB8}"/>
              </a:ext>
            </a:extLst>
          </p:cNvPr>
          <p:cNvSpPr txBox="1"/>
          <p:nvPr/>
        </p:nvSpPr>
        <p:spPr>
          <a:xfrm>
            <a:off x="230679" y="598162"/>
            <a:ext cx="5144885" cy="646331"/>
          </a:xfrm>
          <a:prstGeom prst="rect">
            <a:avLst/>
          </a:prstGeom>
          <a:noFill/>
        </p:spPr>
        <p:txBody>
          <a:bodyPr wrap="square">
            <a:spAutoFit/>
          </a:bodyPr>
          <a:lstStyle/>
          <a:p>
            <a:r>
              <a:rPr lang="en-US" dirty="0"/>
              <a:t>https://jamaicaplaingazette.com/2018/11/23/dcr-moving-forward-with-site-a-dog-park-location/</a:t>
            </a:r>
          </a:p>
        </p:txBody>
      </p:sp>
      <p:pic>
        <p:nvPicPr>
          <p:cNvPr id="5" name="Picture 4">
            <a:extLst>
              <a:ext uri="{FF2B5EF4-FFF2-40B4-BE49-F238E27FC236}">
                <a16:creationId xmlns:a16="http://schemas.microsoft.com/office/drawing/2014/main" id="{5BF4C7B1-3802-4E6A-81F1-32366E08A15B}"/>
              </a:ext>
            </a:extLst>
          </p:cNvPr>
          <p:cNvPicPr>
            <a:picLocks noChangeAspect="1"/>
          </p:cNvPicPr>
          <p:nvPr/>
        </p:nvPicPr>
        <p:blipFill rotWithShape="1">
          <a:blip r:embed="rId2"/>
          <a:srcRect l="25000" t="4849" r="26363" b="6869"/>
          <a:stretch/>
        </p:blipFill>
        <p:spPr>
          <a:xfrm>
            <a:off x="5768340" y="293363"/>
            <a:ext cx="5929745" cy="6054438"/>
          </a:xfrm>
          <a:prstGeom prst="rect">
            <a:avLst/>
          </a:prstGeom>
        </p:spPr>
      </p:pic>
      <p:sp>
        <p:nvSpPr>
          <p:cNvPr id="6" name="Speech Bubble: Rectangle with Corners Rounded 5">
            <a:extLst>
              <a:ext uri="{FF2B5EF4-FFF2-40B4-BE49-F238E27FC236}">
                <a16:creationId xmlns:a16="http://schemas.microsoft.com/office/drawing/2014/main" id="{B5AD8BE8-FB20-4930-80CF-02FB09EA748D}"/>
              </a:ext>
            </a:extLst>
          </p:cNvPr>
          <p:cNvSpPr/>
          <p:nvPr/>
        </p:nvSpPr>
        <p:spPr>
          <a:xfrm>
            <a:off x="609600" y="2715491"/>
            <a:ext cx="3713019" cy="3158836"/>
          </a:xfrm>
          <a:prstGeom prst="wedgeRoundRectCallout">
            <a:avLst>
              <a:gd name="adj1" fmla="val -37125"/>
              <a:gd name="adj2" fmla="val 6658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JP Gazette Article from 2018</a:t>
            </a:r>
          </a:p>
        </p:txBody>
      </p:sp>
    </p:spTree>
    <p:extLst>
      <p:ext uri="{BB962C8B-B14F-4D97-AF65-F5344CB8AC3E}">
        <p14:creationId xmlns:p14="http://schemas.microsoft.com/office/powerpoint/2010/main" val="1224826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AC19E0-6DAF-4380-860A-71C2270AEBA3}"/>
              </a:ext>
            </a:extLst>
          </p:cNvPr>
          <p:cNvSpPr txBox="1"/>
          <p:nvPr/>
        </p:nvSpPr>
        <p:spPr>
          <a:xfrm>
            <a:off x="447260" y="156164"/>
            <a:ext cx="7934739" cy="6463308"/>
          </a:xfrm>
          <a:prstGeom prst="rect">
            <a:avLst/>
          </a:prstGeom>
          <a:noFill/>
        </p:spPr>
        <p:txBody>
          <a:bodyPr wrap="square">
            <a:spAutoFit/>
          </a:bodyPr>
          <a:lstStyle/>
          <a:p>
            <a:pPr algn="l"/>
            <a:r>
              <a:rPr lang="en-US" b="0" i="0" dirty="0">
                <a:solidFill>
                  <a:srgbClr val="050505"/>
                </a:solidFill>
                <a:effectLst/>
                <a:latin typeface="inherit"/>
              </a:rPr>
              <a:t>District Six City Councilor Candidate, Kendra Hicks' responses to our dog park survey: </a:t>
            </a:r>
          </a:p>
          <a:p>
            <a:pPr algn="l"/>
            <a:r>
              <a:rPr lang="en-US" b="0" i="0" dirty="0">
                <a:solidFill>
                  <a:srgbClr val="050505"/>
                </a:solidFill>
                <a:effectLst/>
                <a:latin typeface="inherit"/>
              </a:rPr>
              <a:t>Question #1: Do you support building enclosed dog parks in all Boston neighborhoods?</a:t>
            </a:r>
          </a:p>
          <a:p>
            <a:pPr algn="l"/>
            <a:r>
              <a:rPr lang="en-US" b="0" i="0" dirty="0">
                <a:solidFill>
                  <a:srgbClr val="050505"/>
                </a:solidFill>
                <a:effectLst/>
                <a:latin typeface="inherit"/>
              </a:rPr>
              <a:t>Yes, I believe we have the space and the ability to make this happen. Particularly in the aftermath of the pandemic as more people become dog owners to support their own mental well-being, the city of Boston needs to stop thinking of dog parks as less of a luxury and more of a service we need to provide to our residents.</a:t>
            </a:r>
          </a:p>
          <a:p>
            <a:pPr algn="l"/>
            <a:r>
              <a:rPr lang="en-US" b="0" i="0" dirty="0">
                <a:solidFill>
                  <a:srgbClr val="050505"/>
                </a:solidFill>
                <a:effectLst/>
                <a:latin typeface="inherit"/>
              </a:rPr>
              <a:t>Question #2: How will you work with the state and DCR to reallocate state land and/or share public spaces such as athletic fields?</a:t>
            </a:r>
          </a:p>
          <a:p>
            <a:pPr algn="l"/>
            <a:r>
              <a:rPr lang="en-US" b="0" i="0" dirty="0">
                <a:solidFill>
                  <a:srgbClr val="050505"/>
                </a:solidFill>
                <a:effectLst/>
                <a:latin typeface="inherit"/>
              </a:rPr>
              <a:t>To my knowledge, DCR has been unresponsive to the request of community members and local elected officials to join in the conversation regarding the location of a dog park in the district. I would be excited to collaborate with DCR to make this happen and anticipate doing some work at the state level to get them to come to the table for a conversation.</a:t>
            </a:r>
          </a:p>
          <a:p>
            <a:pPr algn="l"/>
            <a:r>
              <a:rPr lang="en-US" b="0" i="0" dirty="0">
                <a:solidFill>
                  <a:srgbClr val="050505"/>
                </a:solidFill>
                <a:effectLst/>
                <a:latin typeface="inherit"/>
              </a:rPr>
              <a:t>Question #3: Are you familiar with the Brookline Green Dog Program? Do you think such a model will work in Boston? If not, why?</a:t>
            </a:r>
          </a:p>
          <a:p>
            <a:pPr algn="l"/>
            <a:r>
              <a:rPr lang="en-US" b="0" i="0" dirty="0">
                <a:solidFill>
                  <a:srgbClr val="050505"/>
                </a:solidFill>
                <a:effectLst/>
                <a:latin typeface="inherit"/>
              </a:rPr>
              <a:t>Yes, I am familiar with the program, it’s an innovative way to use already available space and keep it active during different times of the year. I think given the socio-economic makeup of the city of Boston I would like to explore making this a free program or one that uses a sliding scale based on income.</a:t>
            </a:r>
          </a:p>
          <a:p>
            <a:pPr algn="l"/>
            <a:r>
              <a:rPr lang="en-US" b="0" i="0" dirty="0">
                <a:solidFill>
                  <a:srgbClr val="050505"/>
                </a:solidFill>
                <a:effectLst/>
                <a:latin typeface="inherit"/>
              </a:rPr>
              <a:t>Question #4: Would you be open to meeting with our group to hear our concerns?</a:t>
            </a:r>
          </a:p>
          <a:p>
            <a:pPr algn="l"/>
            <a:r>
              <a:rPr lang="en-US" b="0" i="0" dirty="0">
                <a:solidFill>
                  <a:srgbClr val="050505"/>
                </a:solidFill>
                <a:effectLst/>
                <a:latin typeface="inherit"/>
              </a:rPr>
              <a:t>Absolutely. Our last meeting shouldn’t be the last.</a:t>
            </a:r>
          </a:p>
        </p:txBody>
      </p:sp>
      <p:sp>
        <p:nvSpPr>
          <p:cNvPr id="4" name="Speech Bubble: Rectangle with Corners Rounded 3">
            <a:extLst>
              <a:ext uri="{FF2B5EF4-FFF2-40B4-BE49-F238E27FC236}">
                <a16:creationId xmlns:a16="http://schemas.microsoft.com/office/drawing/2014/main" id="{44842D2A-BE80-4E2F-B644-1E16A21A9008}"/>
              </a:ext>
            </a:extLst>
          </p:cNvPr>
          <p:cNvSpPr/>
          <p:nvPr/>
        </p:nvSpPr>
        <p:spPr>
          <a:xfrm>
            <a:off x="8728364" y="1849582"/>
            <a:ext cx="3269672" cy="3158836"/>
          </a:xfrm>
          <a:prstGeom prst="wedgeRoundRectCallout">
            <a:avLst>
              <a:gd name="adj1" fmla="val -37125"/>
              <a:gd name="adj2" fmla="val 6658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Text of Friends of JP Dog Parks questionnaire response from new District 6 City Councilor  (Q&amp;A from Sept. 2021 / posted on FB page)</a:t>
            </a:r>
          </a:p>
        </p:txBody>
      </p:sp>
    </p:spTree>
    <p:extLst>
      <p:ext uri="{BB962C8B-B14F-4D97-AF65-F5344CB8AC3E}">
        <p14:creationId xmlns:p14="http://schemas.microsoft.com/office/powerpoint/2010/main" val="568996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5979EB-1D4F-4DA4-8A6C-163775624FBC}"/>
              </a:ext>
            </a:extLst>
          </p:cNvPr>
          <p:cNvPicPr>
            <a:picLocks noChangeAspect="1"/>
          </p:cNvPicPr>
          <p:nvPr/>
        </p:nvPicPr>
        <p:blipFill rotWithShape="1">
          <a:blip r:embed="rId2"/>
          <a:srcRect l="25417" t="18519" r="24583" b="14370"/>
          <a:stretch/>
        </p:blipFill>
        <p:spPr>
          <a:xfrm>
            <a:off x="4728817" y="1929959"/>
            <a:ext cx="6096000" cy="4602480"/>
          </a:xfrm>
          <a:prstGeom prst="rect">
            <a:avLst/>
          </a:prstGeom>
        </p:spPr>
      </p:pic>
      <p:pic>
        <p:nvPicPr>
          <p:cNvPr id="5" name="Picture 4">
            <a:extLst>
              <a:ext uri="{FF2B5EF4-FFF2-40B4-BE49-F238E27FC236}">
                <a16:creationId xmlns:a16="http://schemas.microsoft.com/office/drawing/2014/main" id="{E8DB5FD9-4677-4DE6-9F0A-79789493FDA4}"/>
              </a:ext>
            </a:extLst>
          </p:cNvPr>
          <p:cNvPicPr>
            <a:picLocks noChangeAspect="1"/>
          </p:cNvPicPr>
          <p:nvPr/>
        </p:nvPicPr>
        <p:blipFill rotWithShape="1">
          <a:blip r:embed="rId3"/>
          <a:srcRect l="35833" t="18519" r="35917" b="13037"/>
          <a:stretch/>
        </p:blipFill>
        <p:spPr>
          <a:xfrm>
            <a:off x="544222" y="228379"/>
            <a:ext cx="3444240" cy="4693920"/>
          </a:xfrm>
          <a:prstGeom prst="rect">
            <a:avLst/>
          </a:prstGeom>
        </p:spPr>
      </p:pic>
      <p:sp>
        <p:nvSpPr>
          <p:cNvPr id="4" name="Speech Bubble: Rectangle with Corners Rounded 3">
            <a:extLst>
              <a:ext uri="{FF2B5EF4-FFF2-40B4-BE49-F238E27FC236}">
                <a16:creationId xmlns:a16="http://schemas.microsoft.com/office/drawing/2014/main" id="{D45587D7-22F4-4AC9-A181-E1B3C88425D9}"/>
              </a:ext>
            </a:extLst>
          </p:cNvPr>
          <p:cNvSpPr/>
          <p:nvPr/>
        </p:nvSpPr>
        <p:spPr>
          <a:xfrm>
            <a:off x="8728364" y="1849582"/>
            <a:ext cx="3269672" cy="3158836"/>
          </a:xfrm>
          <a:prstGeom prst="wedgeRoundRectCallout">
            <a:avLst>
              <a:gd name="adj1" fmla="val -37125"/>
              <a:gd name="adj2" fmla="val 6658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120 Boylston St. lot</a:t>
            </a:r>
          </a:p>
        </p:txBody>
      </p:sp>
    </p:spTree>
    <p:extLst>
      <p:ext uri="{BB962C8B-B14F-4D97-AF65-F5344CB8AC3E}">
        <p14:creationId xmlns:p14="http://schemas.microsoft.com/office/powerpoint/2010/main" val="587924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3844FC-6934-49E0-9AF9-624A6A594268}"/>
              </a:ext>
            </a:extLst>
          </p:cNvPr>
          <p:cNvPicPr>
            <a:picLocks noChangeAspect="1"/>
          </p:cNvPicPr>
          <p:nvPr/>
        </p:nvPicPr>
        <p:blipFill>
          <a:blip r:embed="rId2"/>
          <a:stretch>
            <a:fillRect/>
          </a:stretch>
        </p:blipFill>
        <p:spPr>
          <a:xfrm>
            <a:off x="0" y="0"/>
            <a:ext cx="12192000" cy="6858000"/>
          </a:xfrm>
          <a:prstGeom prst="rect">
            <a:avLst/>
          </a:prstGeom>
        </p:spPr>
      </p:pic>
      <p:sp>
        <p:nvSpPr>
          <p:cNvPr id="4" name="Speech Bubble: Rectangle with Corners Rounded 3">
            <a:extLst>
              <a:ext uri="{FF2B5EF4-FFF2-40B4-BE49-F238E27FC236}">
                <a16:creationId xmlns:a16="http://schemas.microsoft.com/office/drawing/2014/main" id="{476C32F2-4024-45E8-A1BD-DE20FC9B3C99}"/>
              </a:ext>
            </a:extLst>
          </p:cNvPr>
          <p:cNvSpPr/>
          <p:nvPr/>
        </p:nvSpPr>
        <p:spPr>
          <a:xfrm>
            <a:off x="8728364" y="1849582"/>
            <a:ext cx="3269672" cy="3158836"/>
          </a:xfrm>
          <a:prstGeom prst="wedgeRoundRectCallout">
            <a:avLst>
              <a:gd name="adj1" fmla="val -37125"/>
              <a:gd name="adj2" fmla="val 6658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From City Assessing – showing  location (and MBTA ownership) of 120 Boylston St. lot</a:t>
            </a:r>
          </a:p>
        </p:txBody>
      </p:sp>
    </p:spTree>
    <p:extLst>
      <p:ext uri="{BB962C8B-B14F-4D97-AF65-F5344CB8AC3E}">
        <p14:creationId xmlns:p14="http://schemas.microsoft.com/office/powerpoint/2010/main" val="4144320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D853A3-DE5D-4424-AF75-48857ECCDB11}"/>
              </a:ext>
            </a:extLst>
          </p:cNvPr>
          <p:cNvPicPr>
            <a:picLocks noChangeAspect="1"/>
          </p:cNvPicPr>
          <p:nvPr/>
        </p:nvPicPr>
        <p:blipFill>
          <a:blip r:embed="rId2"/>
          <a:stretch>
            <a:fillRect/>
          </a:stretch>
        </p:blipFill>
        <p:spPr>
          <a:xfrm>
            <a:off x="0" y="0"/>
            <a:ext cx="12192000" cy="6858000"/>
          </a:xfrm>
          <a:prstGeom prst="rect">
            <a:avLst/>
          </a:prstGeom>
        </p:spPr>
      </p:pic>
      <p:sp>
        <p:nvSpPr>
          <p:cNvPr id="3" name="Speech Bubble: Rectangle with Corners Rounded 2">
            <a:extLst>
              <a:ext uri="{FF2B5EF4-FFF2-40B4-BE49-F238E27FC236}">
                <a16:creationId xmlns:a16="http://schemas.microsoft.com/office/drawing/2014/main" id="{DDE421AC-46E2-4941-AC92-A2EA3FA1DE63}"/>
              </a:ext>
            </a:extLst>
          </p:cNvPr>
          <p:cNvSpPr/>
          <p:nvPr/>
        </p:nvSpPr>
        <p:spPr>
          <a:xfrm>
            <a:off x="8728364" y="1849582"/>
            <a:ext cx="3269672" cy="3158836"/>
          </a:xfrm>
          <a:prstGeom prst="wedgeRoundRectCallout">
            <a:avLst>
              <a:gd name="adj1" fmla="val -37125"/>
              <a:gd name="adj2" fmla="val 6658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From City Assessing – showing MBTA ownership of 120 Boylston St. lot</a:t>
            </a:r>
          </a:p>
        </p:txBody>
      </p:sp>
    </p:spTree>
    <p:extLst>
      <p:ext uri="{BB962C8B-B14F-4D97-AF65-F5344CB8AC3E}">
        <p14:creationId xmlns:p14="http://schemas.microsoft.com/office/powerpoint/2010/main" val="2238652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A35379-5ADA-4536-90E0-B8549F210BC3}"/>
              </a:ext>
            </a:extLst>
          </p:cNvPr>
          <p:cNvPicPr>
            <a:picLocks noChangeAspect="1"/>
          </p:cNvPicPr>
          <p:nvPr/>
        </p:nvPicPr>
        <p:blipFill>
          <a:blip r:embed="rId2"/>
          <a:stretch>
            <a:fillRect/>
          </a:stretch>
        </p:blipFill>
        <p:spPr>
          <a:xfrm>
            <a:off x="0" y="0"/>
            <a:ext cx="12192000" cy="6858000"/>
          </a:xfrm>
          <a:prstGeom prst="rect">
            <a:avLst/>
          </a:prstGeom>
        </p:spPr>
      </p:pic>
      <p:sp>
        <p:nvSpPr>
          <p:cNvPr id="4" name="Speech Bubble: Rectangle with Corners Rounded 3">
            <a:extLst>
              <a:ext uri="{FF2B5EF4-FFF2-40B4-BE49-F238E27FC236}">
                <a16:creationId xmlns:a16="http://schemas.microsoft.com/office/drawing/2014/main" id="{23CA2F6D-1F4A-4025-A9A3-5771E2501CF5}"/>
              </a:ext>
            </a:extLst>
          </p:cNvPr>
          <p:cNvSpPr/>
          <p:nvPr/>
        </p:nvSpPr>
        <p:spPr>
          <a:xfrm>
            <a:off x="8728364" y="1849582"/>
            <a:ext cx="3269672" cy="3158836"/>
          </a:xfrm>
          <a:prstGeom prst="wedgeRoundRectCallout">
            <a:avLst>
              <a:gd name="adj1" fmla="val -37125"/>
              <a:gd name="adj2" fmla="val 6658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Photo from McBride St. looking into “Extension”</a:t>
            </a:r>
          </a:p>
        </p:txBody>
      </p:sp>
    </p:spTree>
    <p:extLst>
      <p:ext uri="{BB962C8B-B14F-4D97-AF65-F5344CB8AC3E}">
        <p14:creationId xmlns:p14="http://schemas.microsoft.com/office/powerpoint/2010/main" val="4012425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CE9AA9-F165-493B-8A8D-F6F72AA915C9}"/>
              </a:ext>
            </a:extLst>
          </p:cNvPr>
          <p:cNvPicPr>
            <a:picLocks noChangeAspect="1"/>
          </p:cNvPicPr>
          <p:nvPr/>
        </p:nvPicPr>
        <p:blipFill>
          <a:blip r:embed="rId2"/>
          <a:stretch>
            <a:fillRect/>
          </a:stretch>
        </p:blipFill>
        <p:spPr>
          <a:xfrm>
            <a:off x="0" y="0"/>
            <a:ext cx="12192000" cy="6858000"/>
          </a:xfrm>
          <a:prstGeom prst="rect">
            <a:avLst/>
          </a:prstGeom>
        </p:spPr>
      </p:pic>
      <p:sp>
        <p:nvSpPr>
          <p:cNvPr id="4" name="Speech Bubble: Rectangle with Corners Rounded 3">
            <a:extLst>
              <a:ext uri="{FF2B5EF4-FFF2-40B4-BE49-F238E27FC236}">
                <a16:creationId xmlns:a16="http://schemas.microsoft.com/office/drawing/2014/main" id="{A2A482EE-3B56-437B-9B48-A85CDE169EE8}"/>
              </a:ext>
            </a:extLst>
          </p:cNvPr>
          <p:cNvSpPr/>
          <p:nvPr/>
        </p:nvSpPr>
        <p:spPr>
          <a:xfrm>
            <a:off x="8728364" y="1849582"/>
            <a:ext cx="3269672" cy="3158836"/>
          </a:xfrm>
          <a:prstGeom prst="wedgeRoundRectCallout">
            <a:avLst>
              <a:gd name="adj1" fmla="val -37125"/>
              <a:gd name="adj2" fmla="val 6658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Google view</a:t>
            </a:r>
          </a:p>
        </p:txBody>
      </p:sp>
    </p:spTree>
    <p:extLst>
      <p:ext uri="{BB962C8B-B14F-4D97-AF65-F5344CB8AC3E}">
        <p14:creationId xmlns:p14="http://schemas.microsoft.com/office/powerpoint/2010/main" val="4273252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304BF1-B5D7-43D8-9671-23317BD0C0B4}"/>
              </a:ext>
            </a:extLst>
          </p:cNvPr>
          <p:cNvPicPr>
            <a:picLocks noChangeAspect="1"/>
          </p:cNvPicPr>
          <p:nvPr/>
        </p:nvPicPr>
        <p:blipFill>
          <a:blip r:embed="rId2"/>
          <a:stretch>
            <a:fillRect/>
          </a:stretch>
        </p:blipFill>
        <p:spPr>
          <a:xfrm>
            <a:off x="652007" y="246491"/>
            <a:ext cx="12192000" cy="6858000"/>
          </a:xfrm>
          <a:prstGeom prst="rect">
            <a:avLst/>
          </a:prstGeom>
        </p:spPr>
      </p:pic>
      <p:sp>
        <p:nvSpPr>
          <p:cNvPr id="4" name="Speech Bubble: Rectangle with Corners Rounded 3">
            <a:extLst>
              <a:ext uri="{FF2B5EF4-FFF2-40B4-BE49-F238E27FC236}">
                <a16:creationId xmlns:a16="http://schemas.microsoft.com/office/drawing/2014/main" id="{90F8B26E-2E13-46B9-A64C-FB45C1997565}"/>
              </a:ext>
            </a:extLst>
          </p:cNvPr>
          <p:cNvSpPr/>
          <p:nvPr/>
        </p:nvSpPr>
        <p:spPr>
          <a:xfrm>
            <a:off x="498764" y="1849582"/>
            <a:ext cx="3269672" cy="3158836"/>
          </a:xfrm>
          <a:prstGeom prst="wedgeRoundRectCallout">
            <a:avLst>
              <a:gd name="adj1" fmla="val -37125"/>
              <a:gd name="adj2" fmla="val 6658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Map – McBride St. / Burnett St. area</a:t>
            </a:r>
          </a:p>
        </p:txBody>
      </p:sp>
    </p:spTree>
    <p:extLst>
      <p:ext uri="{BB962C8B-B14F-4D97-AF65-F5344CB8AC3E}">
        <p14:creationId xmlns:p14="http://schemas.microsoft.com/office/powerpoint/2010/main" val="4092610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48CA80-A618-499C-91D2-995EEA13BB63}"/>
              </a:ext>
            </a:extLst>
          </p:cNvPr>
          <p:cNvPicPr>
            <a:picLocks noChangeAspect="1"/>
          </p:cNvPicPr>
          <p:nvPr/>
        </p:nvPicPr>
        <p:blipFill>
          <a:blip r:embed="rId2"/>
          <a:stretch>
            <a:fillRect/>
          </a:stretch>
        </p:blipFill>
        <p:spPr>
          <a:xfrm>
            <a:off x="0" y="0"/>
            <a:ext cx="12192000" cy="6858000"/>
          </a:xfrm>
          <a:prstGeom prst="rect">
            <a:avLst/>
          </a:prstGeom>
        </p:spPr>
      </p:pic>
      <p:sp>
        <p:nvSpPr>
          <p:cNvPr id="4" name="Speech Bubble: Rectangle with Corners Rounded 3">
            <a:extLst>
              <a:ext uri="{FF2B5EF4-FFF2-40B4-BE49-F238E27FC236}">
                <a16:creationId xmlns:a16="http://schemas.microsoft.com/office/drawing/2014/main" id="{50BFC7B0-1462-4B7E-98EF-E9BB010A457A}"/>
              </a:ext>
            </a:extLst>
          </p:cNvPr>
          <p:cNvSpPr/>
          <p:nvPr/>
        </p:nvSpPr>
        <p:spPr>
          <a:xfrm>
            <a:off x="8728364" y="1849582"/>
            <a:ext cx="3269672" cy="3158836"/>
          </a:xfrm>
          <a:prstGeom prst="wedgeRoundRectCallout">
            <a:avLst>
              <a:gd name="adj1" fmla="val -37125"/>
              <a:gd name="adj2" fmla="val 6658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From SNA</a:t>
            </a:r>
          </a:p>
        </p:txBody>
      </p:sp>
    </p:spTree>
    <p:extLst>
      <p:ext uri="{BB962C8B-B14F-4D97-AF65-F5344CB8AC3E}">
        <p14:creationId xmlns:p14="http://schemas.microsoft.com/office/powerpoint/2010/main" val="1465849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4448A7-63F1-4E00-B8B8-5C8E982230B0}"/>
              </a:ext>
            </a:extLst>
          </p:cNvPr>
          <p:cNvSpPr>
            <a:spLocks noChangeArrowheads="1"/>
          </p:cNvSpPr>
          <p:nvPr/>
        </p:nvSpPr>
        <p:spPr bwMode="auto">
          <a:xfrm>
            <a:off x="332509" y="584833"/>
            <a:ext cx="7465161" cy="692473"/>
          </a:xfrm>
          <a:prstGeom prst="rect">
            <a:avLst/>
          </a:prstGeom>
          <a:solidFill>
            <a:srgbClr val="F2F2E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8088" tIns="38088" rIns="38088" bIns="3808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Arial" panose="020B0604020202020204" pitchFamily="34" charset="0"/>
              </a:rPr>
              <a:t>Dog Park Site Selection Criteria - From PMAC - October 2018</a:t>
            </a:r>
            <a:br>
              <a:rPr kumimoji="0" lang="en-US" altLang="en-US" sz="2000" b="0" i="0" u="none" strike="noStrike" cap="none" normalizeH="0" baseline="0" dirty="0">
                <a:ln>
                  <a:noFill/>
                </a:ln>
                <a:solidFill>
                  <a:schemeClr val="tx1"/>
                </a:solidFill>
                <a:effectLst/>
                <a:latin typeface="Arial" panose="020B0604020202020204" pitchFamily="34" charset="0"/>
              </a:rPr>
            </a:br>
            <a:r>
              <a:rPr kumimoji="0" lang="en-US" altLang="en-US" sz="2000" b="0" i="1" u="none" strike="noStrike" cap="none" normalizeH="0" baseline="0" dirty="0">
                <a:ln>
                  <a:noFill/>
                </a:ln>
                <a:solidFill>
                  <a:schemeClr val="tx1"/>
                </a:solidFill>
                <a:effectLst/>
                <a:latin typeface="Arial" panose="020B0604020202020204" pitchFamily="34" charset="0"/>
              </a:rPr>
              <a:t>-Uploaded 10/12/2018</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0481D126-ADC4-4FDB-BA77-4088A442075B}"/>
              </a:ext>
            </a:extLst>
          </p:cNvPr>
          <p:cNvSpPr>
            <a:spLocks noChangeArrowheads="1"/>
          </p:cNvSpPr>
          <p:nvPr/>
        </p:nvSpPr>
        <p:spPr bwMode="auto">
          <a:xfrm>
            <a:off x="0" y="2177010"/>
            <a:ext cx="184731" cy="400110"/>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000"/>
          </a:p>
        </p:txBody>
      </p:sp>
      <p:sp>
        <p:nvSpPr>
          <p:cNvPr id="4" name="Rectangle 3">
            <a:extLst>
              <a:ext uri="{FF2B5EF4-FFF2-40B4-BE49-F238E27FC236}">
                <a16:creationId xmlns:a16="http://schemas.microsoft.com/office/drawing/2014/main" id="{DAD6CF00-89BE-467A-8A93-99732A1F16B7}"/>
              </a:ext>
            </a:extLst>
          </p:cNvPr>
          <p:cNvSpPr>
            <a:spLocks noChangeArrowheads="1"/>
          </p:cNvSpPr>
          <p:nvPr/>
        </p:nvSpPr>
        <p:spPr bwMode="auto">
          <a:xfrm>
            <a:off x="184731" y="1107711"/>
            <a:ext cx="1094509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rPr>
              <a:t>View/Download: </a:t>
            </a:r>
            <a:r>
              <a:rPr kumimoji="0" lang="en-US" altLang="en-US" sz="2000" b="0" i="0" u="none" strike="noStrike" cap="none" normalizeH="0" baseline="0" dirty="0">
                <a:ln>
                  <a:noFill/>
                </a:ln>
                <a:solidFill>
                  <a:schemeClr val="tx1"/>
                </a:solidFill>
                <a:effectLst/>
                <a:latin typeface="Arial" panose="020B0604020202020204" pitchFamily="34" charset="0"/>
                <a:hlinkClick r:id="rId2"/>
              </a:rPr>
              <a:t>Dog_Park_Site_Selection_Critera_From_PMAC_October-2018.docx</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6AB1987D-4B3E-4FF4-9180-38075150ACDA}"/>
              </a:ext>
            </a:extLst>
          </p:cNvPr>
          <p:cNvPicPr>
            <a:picLocks noChangeAspect="1"/>
          </p:cNvPicPr>
          <p:nvPr/>
        </p:nvPicPr>
        <p:blipFill rotWithShape="1">
          <a:blip r:embed="rId3"/>
          <a:srcRect l="7273" t="20404" r="11591"/>
          <a:stretch/>
        </p:blipFill>
        <p:spPr>
          <a:xfrm>
            <a:off x="3709192" y="2079756"/>
            <a:ext cx="8482808" cy="4680989"/>
          </a:xfrm>
          <a:prstGeom prst="rect">
            <a:avLst/>
          </a:prstGeom>
        </p:spPr>
      </p:pic>
      <p:sp>
        <p:nvSpPr>
          <p:cNvPr id="7" name="Speech Bubble: Rectangle with Corners Rounded 6">
            <a:extLst>
              <a:ext uri="{FF2B5EF4-FFF2-40B4-BE49-F238E27FC236}">
                <a16:creationId xmlns:a16="http://schemas.microsoft.com/office/drawing/2014/main" id="{98BAF459-E205-40B1-AB9F-0B73770E36F6}"/>
              </a:ext>
            </a:extLst>
          </p:cNvPr>
          <p:cNvSpPr/>
          <p:nvPr/>
        </p:nvSpPr>
        <p:spPr>
          <a:xfrm>
            <a:off x="609600" y="2715491"/>
            <a:ext cx="3713019" cy="3158836"/>
          </a:xfrm>
          <a:prstGeom prst="wedgeRoundRectCallout">
            <a:avLst>
              <a:gd name="adj1" fmla="val -37125"/>
              <a:gd name="adj2" fmla="val 6658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This is a memo we wrote in 2018, still relevant, outlining considerations for dog park site selection.</a:t>
            </a:r>
          </a:p>
        </p:txBody>
      </p:sp>
    </p:spTree>
    <p:extLst>
      <p:ext uri="{BB962C8B-B14F-4D97-AF65-F5344CB8AC3E}">
        <p14:creationId xmlns:p14="http://schemas.microsoft.com/office/powerpoint/2010/main" val="787805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478</Words>
  <Application>Microsoft Office PowerPoint</Application>
  <PresentationFormat>Widescreen</PresentationFormat>
  <Paragraphs>24</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inherit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Leonard</dc:creator>
  <cp:lastModifiedBy>Jennifer Leonard</cp:lastModifiedBy>
  <cp:revision>2</cp:revision>
  <dcterms:created xsi:type="dcterms:W3CDTF">2021-11-05T19:11:11Z</dcterms:created>
  <dcterms:modified xsi:type="dcterms:W3CDTF">2021-11-05T20:40:49Z</dcterms:modified>
</cp:coreProperties>
</file>